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PT Sans Narrow"/>
      <p:regular r:id="rId13"/>
      <p:bold r:id="rId14"/>
    </p:embeddedFont>
    <p:embeddedFont>
      <p:font typeface="Open Sans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PTSansNarrow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penSans-regular.fntdata"/><Relationship Id="rId14" Type="http://schemas.openxmlformats.org/officeDocument/2006/relationships/font" Target="fonts/PTSansNarrow-bold.fntdata"/><Relationship Id="rId17" Type="http://schemas.openxmlformats.org/officeDocument/2006/relationships/font" Target="fonts/OpenSans-italic.fntdata"/><Relationship Id="rId16" Type="http://schemas.openxmlformats.org/officeDocument/2006/relationships/font" Target="fonts/Open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Open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SeeingIsBusLeaving</a:t>
            </a:r>
            <a:endParaRPr/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hardware hacking sustainability</a:t>
            </a:r>
            <a:endParaRPr i="1"/>
          </a:p>
        </p:txBody>
      </p:sp>
      <p:sp>
        <p:nvSpPr>
          <p:cNvPr id="68" name="Shape 68"/>
          <p:cNvSpPr txBox="1"/>
          <p:nvPr/>
        </p:nvSpPr>
        <p:spPr>
          <a:xfrm>
            <a:off x="167225" y="4347550"/>
            <a:ext cx="82002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Daniel Lu, Jacob Gordon, Oleg Lukyanenko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Sustainability Issue: Public Transport</a:t>
            </a:r>
            <a:endParaRPr/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311700" y="1239500"/>
            <a:ext cx="8520600" cy="25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people using public transport reduces cars on the road </a:t>
            </a:r>
            <a:endParaRPr/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buses are running with almost no riders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Mobile scheduling systems are not entirely useful for low income individuals, and are not intuitive                                                                               or </a:t>
            </a:r>
            <a:r>
              <a:rPr lang="en"/>
              <a:t>convenient to use </a:t>
            </a:r>
            <a:endParaRPr/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1849" y="2727251"/>
            <a:ext cx="3606502" cy="225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Aren’t People Using Public Transit?</a:t>
            </a:r>
            <a:endParaRPr/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311700" y="1266325"/>
            <a:ext cx="8520600" cy="11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Long wait time</a:t>
            </a:r>
            <a:endParaRPr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Buses are not consistent with their schedule</a:t>
            </a:r>
            <a:endParaRPr/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Hard to know when the next bus is arriving </a:t>
            </a:r>
            <a:endParaRPr/>
          </a:p>
        </p:txBody>
      </p:sp>
      <p:sp>
        <p:nvSpPr>
          <p:cNvPr id="82" name="Shape 82"/>
          <p:cNvSpPr txBox="1"/>
          <p:nvPr/>
        </p:nvSpPr>
        <p:spPr>
          <a:xfrm>
            <a:off x="923025" y="2454075"/>
            <a:ext cx="38526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^This is the one we can fix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and Obvious Solutions </a:t>
            </a:r>
            <a:endParaRPr/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Having a screen at every bus stop is too expensive and too risky to implement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Current solutions require customer to text or call for the bus schedule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 everyone has access to data plans to check the schedule</a:t>
            </a:r>
            <a:endParaRPr/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200" y="2802588"/>
            <a:ext cx="2381250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</a:t>
            </a:r>
            <a:endParaRPr/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Instead of a screen, we overlay bus route maps with our system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LEDs are </a:t>
            </a:r>
            <a:r>
              <a:rPr lang="en"/>
              <a:t>laid</a:t>
            </a:r>
            <a:r>
              <a:rPr lang="en"/>
              <a:t> at bus stops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 GSM signals (wireless phone signals) to transmit data fast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Live updates at each bus stop for each relevant bus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9750" y="123975"/>
            <a:ext cx="6264634" cy="469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 - Demo</a:t>
            </a:r>
            <a:endParaRPr/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Our solution is a circuit of LED lights, each one placed at a bus stop on a map of the bus’ route, with the path between the 2 currently lit LEDs representing the current location of the bus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Communicates wirelessly 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POC for SMS data position reports</a:t>
            </a:r>
            <a:endParaRPr/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848466" y="1717840"/>
            <a:ext cx="2047000" cy="3655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224750" y="17894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